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bc86290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600f5b1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90273fd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5dda2f3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119a696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c87a2cb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cd0c3da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dea2bfd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8ee1701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dc7b474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f4bdc31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f96cfa0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6194a9c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6715319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a06baa5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2144543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1c9d927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440be2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6682521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f5db56e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13281e0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21cc8ad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7aacdc7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eabe05e.jpe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6175342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24c66a6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55b1d62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e8ff9ff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March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61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91%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(32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127%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(11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119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(90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29%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(31 crimes against persons)</a:t>
            </a:r>
            <a:pPr lvl="2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133%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(6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(3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33%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(15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 crimes against persons)</a:t>
            </a:r>
            <a:pPr lvl="2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855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492240" cy="603504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14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164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36.73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3.88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14.58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9.47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(23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(7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(54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-78%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(9 crimes against persons)</a:t>
            </a:r>
            <a:pPr lvl="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7397496" cy="54864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7397496" cy="54864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7397496" cy="54864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37336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37336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37336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855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855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7397496" cy="54864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24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1 100%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(0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50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108%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(24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250%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 crimes against persons)</a:t>
            </a:r>
            <a:pPr lvl="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37336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2020-05-11T17:15:43Z</dcterms:modified>
  <cp:category/>
</cp:coreProperties>
</file>